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68" r:id="rId19"/>
    <p:sldId id="269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143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BB73800-AB3B-4C05-87B9-570968A87649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C7A84D-619B-4D37-A658-0E7C1396D0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«Путешествие в страну сказок»</a:t>
            </a:r>
            <a:endParaRPr lang="ru-RU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7992888" cy="1152128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2 младшей группы</a:t>
            </a:r>
          </a:p>
          <a:p>
            <a:pPr algn="ctr"/>
            <a:r>
              <a:rPr lang="ru-RU" sz="1800" b="1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– д/с № 7 «Ласточка»»</a:t>
            </a:r>
          </a:p>
          <a:p>
            <a:pPr algn="ctr"/>
            <a:r>
              <a:rPr lang="ru-RU" sz="1800" b="1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Курбанова Эльвира </a:t>
            </a:r>
            <a:r>
              <a:rPr lang="ru-RU" sz="1800" b="1" u="sng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Сиражудиновна</a:t>
            </a:r>
            <a:endParaRPr lang="ru-RU" sz="1800" b="1" u="sng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8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88640"/>
            <a:ext cx="9073007" cy="66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8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7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39" y="0"/>
            <a:ext cx="9218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6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6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12928"/>
            <a:ext cx="8962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2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3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8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620098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07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39" y="0"/>
            <a:ext cx="9218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9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52718"/>
            <a:ext cx="7344816" cy="1980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Чтобы отправиться в путешествие надо отгадать загадки. Вы готовы?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88840"/>
            <a:ext cx="6552728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2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поселился в тереме?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2600"/>
            <a:ext cx="8280919" cy="47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2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40" cy="1191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норке, грызет корки. Короткие ножки, боится кошки.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636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в траве, Глаза на голове, Скользкая и мокрая, Зеленая квакушка, А зовут ее -...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752600"/>
            <a:ext cx="5400599" cy="47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Комочек пуха, </a:t>
            </a:r>
            <a:r>
              <a:rPr lang="ru-RU" sz="2800" dirty="0" smtClean="0"/>
              <a:t>длинное ухо</a:t>
            </a:r>
            <a:r>
              <a:rPr lang="ru-RU" sz="2800" dirty="0"/>
              <a:t>, Прыгает ловко, любит морковку.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3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9166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Хитрая плутовка, рыжая головка, Хвост пушистый краса! А зовут ее...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49" y="1752600"/>
            <a:ext cx="284790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9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836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ружбу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 лишь с лисой, Этот зверь сердитый, злой.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зубами щёлк да щёлк, Очень страшный серый ...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55" y="1988840"/>
            <a:ext cx="3444021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352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без дороги Возле сосен и берез,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он спит в берлоге, От мороза прячет нос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65" y="1752600"/>
            <a:ext cx="318487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9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отгадали загадки, а теперь скажите из какой сказки эти герои?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2076290"/>
            <a:ext cx="7856924" cy="43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26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93</TotalTime>
  <Words>134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Times New Roman</vt:lpstr>
      <vt:lpstr>Главная</vt:lpstr>
      <vt:lpstr>Презентация на тему «Путешествие в страну сказок»</vt:lpstr>
      <vt:lpstr>Чтобы отправиться в путешествие надо отгадать загадки. Вы готовы?</vt:lpstr>
      <vt:lpstr>Живет в норке, грызет корки. Короткие ножки, боится кошки.</vt:lpstr>
      <vt:lpstr>Скачет в траве, Глаза на голове, Скользкая и мокрая, Зеленая квакушка, А зовут ее -...</vt:lpstr>
      <vt:lpstr>Комочек пуха, длинное ухо, Прыгает ловко, любит морковку.</vt:lpstr>
      <vt:lpstr>Хитрая плутовка, рыжая головка, Хвост пушистый краса! А зовут ее...</vt:lpstr>
      <vt:lpstr> Дружбу водит лишь с лисой, Этот зверь сердитый, злой.  Он зубами щёлк да щёлк, Очень страшный серый ...</vt:lpstr>
      <vt:lpstr>Летом ходит без дороги Возле сосен и берез, А зимой он спит в берлоге, От мороза прячет нос.</vt:lpstr>
      <vt:lpstr>Вы отгадали загадки, а теперь скажите из какой сказки эти герои?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поселился в тереме?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«Путешествие в страну сказок»</dc:title>
  <dc:creator>Angela</dc:creator>
  <cp:lastModifiedBy>WINDOWS-10-0423</cp:lastModifiedBy>
  <cp:revision>10</cp:revision>
  <dcterms:created xsi:type="dcterms:W3CDTF">2023-09-05T17:36:55Z</dcterms:created>
  <dcterms:modified xsi:type="dcterms:W3CDTF">2024-03-10T08:22:11Z</dcterms:modified>
</cp:coreProperties>
</file>